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0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09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phql, Reactapp" id="{89BF3A58-7606-45BF-B477-6B021AE28D3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10"/>
            <p14:sldId id="275"/>
            <p14:sldId id="276"/>
            <p14:sldId id="277"/>
            <p14:sldId id="278"/>
          </p14:sldIdLst>
        </p14:section>
        <p14:section name="AEM Deployment" id="{8FB462FD-A543-4493-BBA2-082AC0B03ECB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AEM with mangoDB\" id="{AC857A74-A50E-46DE-BD43-17078FDB2167}">
          <p14:sldIdLst>
            <p14:sldId id="289"/>
            <p14:sldId id="290"/>
            <p14:sldId id="291"/>
          </p14:sldIdLst>
        </p14:section>
        <p14:section name="Deployment" id="{7C87B95F-2FC1-4934-9019-BE0214B9D6EF}">
          <p14:sldIdLst>
            <p14:sldId id="292"/>
            <p14:sldId id="293"/>
            <p14:sldId id="294"/>
          </p14:sldIdLst>
        </p14:section>
        <p14:section name="Recommended Deployment" id="{EC814A25-11B5-4180-8453-B7855251F82C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Compaction" id="{63352B8A-3F9A-4F3B-9F14-0F001C3F9468}">
          <p14:sldIdLst>
            <p14:sldId id="307"/>
            <p14:sldId id="308"/>
            <p14:sldId id="311"/>
            <p14:sldId id="309"/>
          </p14:sldIdLst>
        </p14:section>
        <p14:section name="Oak Query and Index, repo restructure" id="{63DEFE32-20E0-4214-B5E1-C65F4CC32E30}">
          <p14:sldIdLst>
            <p14:sldId id="312"/>
            <p14:sldId id="313"/>
            <p14:sldId id="314"/>
            <p14:sldId id="315"/>
            <p14:sldId id="316"/>
          </p14:sldIdLst>
        </p14:section>
        <p14:section name="Upgrade to 6.5" id="{37B0C801-F66A-4D9F-91BD-AF7577111E4C}">
          <p14:sldIdLst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est Practice" id="{4604B157-8A02-48CB-8C2B-E3429C716F3B}">
          <p14:sldIdLst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8005-F498-4D6E-85B8-5CB8F282B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12543-FA52-412D-B45C-C0267FE60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C6041-77C2-42D5-B4A5-6898D880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52D8-815D-411F-BA87-3BF29C7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5248-F614-4585-80E2-E6BF71D6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8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206E-3CA5-46B9-8CAF-3D0A27AF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5D272-058D-427C-8539-D2E06E14B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9968B-B308-4DE2-B641-331C26D4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F8277-2891-4A1D-9827-5C1D8E39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81EB-AA2C-47CF-A015-3FB6F16A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0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DB1CA-7487-405C-94B8-12038F250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9969A-BACB-45E4-91B9-0B4488CB2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72A7E-E468-4855-944A-A2A31014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D5F50-1283-4E0C-A94C-CA0BABCD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BAE43-DB27-43DE-8F17-6F95BC65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1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0385-82ED-4105-B5FA-78EC8572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A6E5E-B4AC-4D96-89BD-1C0F03DF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654B-C546-4E3A-A43D-3164FAF8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6B556-D165-4D90-9FF3-6ABBAB47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03F93-AC2E-4AAA-AEFE-16B96D28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0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EFB8-2B79-4B47-9024-4EBF6F20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729C4-5E03-415A-ACF8-E631099B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2276-275F-477F-B17F-28AB3C4E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90D6-9C41-42B6-822A-70287EA7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29AA7-4697-4E09-AC33-751F7C63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CFF3-8F1A-4926-89EC-82CDABDD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5695-34B2-42BA-B99D-99F3FE42C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67C87-74C3-4727-8144-8B0EB9A3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4D4F2-E552-45F4-BB68-81EAABF6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E7167-253D-4511-A220-3FAB8CB8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0B820-A92D-489D-AB84-5399D90D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D940-EEB2-43A4-9EA2-99B99FEF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77A84-DDC5-46F6-BD38-C6BD2F6E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870B7-F2F5-40BD-8CD5-E42734925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F9D5A-2631-4EE6-BD31-FFB739F98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E3817-96AC-48E0-B7B3-E54D46D1A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28B56-CD33-47D4-A705-F427B438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322E7-D91D-4BDD-86DF-2DB443FE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C68A6-B82B-4872-9113-990B40F7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048D-3327-4A7B-8716-FED5835C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39E20-2763-4E7D-873E-437CBBBA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78801-5A22-40EB-B228-A5D31869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77D0-B1EC-4824-9F95-FCDC12A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6DF95-22D9-479F-BBA8-D099DE52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15FD4-B6A4-4620-8216-CC95DC2B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DDC0-8CF5-47D1-9237-C2E2B14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5674-9B13-4DC1-A4AD-FC0E084D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306C-A2A1-43EA-9DFF-E333913C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D1D52-6CC1-4F6C-8913-293EDBFAC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5F845-44EA-401C-9026-A574D721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05BC1-59C1-461B-A700-0647340D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DE4E9-B79E-46DC-8FB0-B26D9164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3AC4-C8A3-46B6-8BF7-3D0E519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96AFC-15D8-4179-ADBE-7D32BBD7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93CA7-0035-46EA-A45B-153D5AE45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3CDA5-2E45-46AA-B7AD-34B3F620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201DB-206F-4314-BD68-8F8C0664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C03ED-8D69-4FA7-BF86-102DDAC6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C778C-B63A-47D0-868B-8C783710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6BD43-04AC-48E1-B20D-FDEA7CD2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03A05-698D-4DD2-B345-E067EE059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C384-8977-406C-8E73-5B9A7CB8EDD3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82F1-0857-459A-B07D-64C850D18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9B1BC-E245-4975-8FFF-E9D68DD8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7263B-FA50-4896-BC95-26D7CC7E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61D31-1F14-4ECC-9FAA-52AADEA9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95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3BE-2EF8-49DC-A7A7-E2865BB9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1EDD-C5F7-48E6-8325-C0E1C626F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C5C6D-6DC0-47E0-A692-54F6DD2A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6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BDE8-AA9A-47B8-8961-D853F6A3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81FE6-0866-403F-8372-E7E541DEB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2026D-4A40-4F98-8ACA-FF174163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9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4952-4A0E-4988-8046-174A2079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96C7-FA82-4C5E-B8CD-8573F950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8D3-15FF-4244-B4B4-CF047DE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02ACA-0D67-4375-A571-CED24B10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8B7B-289B-447B-ADFB-27C64BE1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D338-828F-438A-91EB-42945280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D9C3D-E42F-4765-BEE0-B3147BAC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3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EAF5-84AE-42BC-82B9-225FB347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96919-607C-4AE1-9B66-5F795D44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672A2-5AB1-4089-9323-DE6B2C04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9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D272-567C-46DA-BC5E-AD9BC017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AEE7-10EA-4A03-95AF-8B4CAA05B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7029E-06E9-4134-80B3-50E8434A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0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92-EB56-4382-A90C-24ACF39A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C1A9-A3C5-4E41-8AB7-B3AAE47D6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4AA22-239E-4F23-A026-FF0B94D5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2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025A-D192-4255-A9D8-ECCCDFB8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F384-B0F1-4ECC-9C4E-42F3882A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F6A20-D898-49E0-A97C-72421D58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8C74-3BF8-41B9-B623-2951E177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719-8907-443D-8EC8-615CC1AD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76DC2-8051-46A1-93D7-4BCADBAE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D62E-F3CC-4412-B325-3302CEE0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B1EC-FB57-4A37-A50B-077134A0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FEA4C-AB09-4A7A-85F3-775BF18B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1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9848-484A-438A-BD3E-56F2CA09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0B08-43B2-4F62-9A3C-22C2846B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2E919-9192-476C-B305-545DC99D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B110-66B0-4759-964D-307772E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307F-7E4A-4E4E-9BED-9632B3BE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E0FDC-BA13-4A9A-A47A-E0581B41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E8F0-6237-4598-A152-FB0D3396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E422-57AE-4257-AC9E-C4E45947D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96FB1-AC6B-4F73-BF92-C8887022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1FA1-6EFC-4829-8BB3-F021261D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F5FC-0259-401A-846B-3BF6311E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A054-5291-4F41-B862-56DB0CD0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EC5B-AA02-4F1D-AA8A-CEB3C3C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8EB76-AC70-4FE5-B0B3-5593BB6A5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BA1A9-976E-4628-AB46-E881B631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14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ADF-FB59-40D1-A9CF-484A8F33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633F-7E7B-43AE-81CE-67431FA31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7968F-FA2B-4B5A-AC99-382E8DE9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0DB1-D583-4D4F-A074-33625756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C4C0E-3CC8-4358-BFE9-91C0E089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82D27-0CEE-40D3-8AAF-17B64D65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0976-E6DC-4909-A241-57475352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3C18-0B59-460E-88C3-C841EFA75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A7F3D-E3FA-4735-A3D9-6EEF3A59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8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D018-01CA-442A-A6ED-E4FDD20A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48CA-2B26-4F4C-9FD9-CD982315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705C5-25EF-4AFF-B80A-BF5637AB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1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CFB0-D184-4919-83C7-6070667F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EA5EE-CA9D-4231-93E9-AAA881621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02E95-E575-4E13-A11F-D0778B4E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36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C92D-0FD1-404F-A5B1-E49C95D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70C1-0F88-4E0A-ADB3-725FEC4F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53924-AC76-4383-A723-AAA3E909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AC78-BAE5-4AAD-AC4E-50B83CC2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5446-4F6D-432D-924C-2DC2BD6D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9E8A7-B790-41BE-B01B-CF24A41F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1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2152-16B0-4CED-893B-D53589BB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1788-4C9C-4DDE-8412-5ACC24D0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E2C3-70F7-4C6F-BF96-96B0E17F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4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A4B6-6AA8-49EA-93B2-35F32015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B9258-3274-42BF-8BF3-F062E659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F78CD-8C74-4BF7-AFEA-D2CF920D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86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E165-6508-499B-A1C5-878C17AF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6C01-450D-41B7-80F3-EBC3E44A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9B400-4241-436A-BD0B-B9758608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9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DDEF-8BE8-4BBA-BBA2-DBA3FFF3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9C1E-065C-4CF7-9B19-90A81201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DB0CD-C54E-4259-B3D6-18AF02DA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92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5EB9-8167-4039-864E-8C1A5DE5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1BCA-3340-4A97-B463-60A227C7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D443-DD23-4DD5-8F6E-DCAACCEA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0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6FE6-EBC2-4A8C-ADE9-2F7A33E4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598A-9206-4DE8-958A-49B41BB57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49EC0-60FA-4CAA-992C-7F9E3353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1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6AE-24A4-4817-A8FD-F6CA883A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1ACB-8569-4EDD-AC27-0C43D7AD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B73C5-073F-4E20-B869-DB27EFD2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D20-67E4-4860-86D8-F8336512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AE6F-A7B5-4DFC-99B0-44C439A5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4B57B-FF82-450A-8B33-C89ACE8E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9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446E-AD6C-47EF-8763-4AE02DFE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C591-1825-43EA-BDC4-FAAC7AE4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03B24-7BE7-4803-A909-D829FA94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6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C3B1-EEAE-4A9A-93EA-31131364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33AFD-58CB-4A78-8DA2-92504AB3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34A2E-57FE-4BF7-9BE3-2E27824E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2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3276-08E7-4C54-B335-94BCB92F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43B2-AB5D-4819-9EF5-6A49B8D5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841E-20E4-40AB-9F1D-6F68D0F9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BB0CD-4EC3-4A6A-897B-A23CAFA6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40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CE88-6EF1-43AF-B0AB-E5D2E3C4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06D5-45D3-4D30-874F-E536EE9FB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D1F83-600A-4109-B164-97A75823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38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B4EC-6244-47C6-B24B-EB173A06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72033-2786-45E6-A6FA-01CBC6E8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C51E9-2507-4784-B32C-EF6AFCCE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8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C8B5-2B2B-44ED-A48C-D78D0B56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4A5D-DCA9-4E90-BBDE-4FD9D4A52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3D3CB-02EF-4577-884C-DB269CFB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7D47-4164-486F-B840-A015FC6A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97EA-B847-40DD-B47E-37BA9CE1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3CACE-2DED-4681-9F59-B9E9BC69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5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3D0-C7BF-4FCA-9F29-C84CB83B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B343-1B9E-4D1C-ADDC-AB5E0782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5418-A5A6-4AB9-85DC-453BF224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3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AF6A-6996-4ACF-8C7A-4C5DEB47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C657-2577-40A5-B686-10A24671A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B89A5-74CB-40F7-AB48-F321B687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4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D4C7-1726-4CD9-B94D-6AB4AC85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E27E-5DFA-4257-8A69-BF8A9A5F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62888-95A9-4C1B-B7A3-AB43181D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8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F49-7EF0-4EA0-AC4E-75B32B71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561A-B81D-40C4-B76C-CE8018C80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5A08E-77BE-433A-AE2A-43D9D4F1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91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9705-CB5B-409D-9FC8-82696C1E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6D01-9AD2-4546-8088-F5C2CD402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CC8AD-931D-43DE-B30F-23ED40BC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85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3615-9D50-47C6-8D06-ED5EF3D1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3E8D2-2AA9-48F8-8E11-A2742B2CB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36A90-0E57-4797-951D-2A1ECA54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7EE6-3DFA-407E-A080-515F422F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D1A60-B366-4129-908F-91C3DCD2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EFF6-BF80-47DE-BC06-90F47CD2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4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E7BC-0957-4637-98E7-B6954437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3E07-9DEF-4E70-B5AE-B3A647600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95567-11A3-46DB-8C4C-DF95EFEE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2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3962-4BDD-4253-8146-E1936316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4498-A9EE-494F-B77E-E58A1F0A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585BB-3809-4900-9F81-96CE38D2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83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7051-8DF5-49F3-9A8E-73BE5BCF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DDB0-A471-4529-B438-964D2F59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FF7DE-89FF-48E1-B064-CC9F26FF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4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C34F-8EC7-4667-8EA5-8D7AB2B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ABDA-3271-41F0-BF7B-4E33046E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C0A4C-14F7-4936-82EC-3BB2D68D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5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A04-23A6-4D7B-B1F5-C3A7FEE2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8D15-2C06-4483-89BB-FB0A73A4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DE4D-0B53-4834-9F9D-728E39B5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F6B2-CD70-4987-ADC7-ACF26F4C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2675-4562-4D4A-B95B-3AAB099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36016-1EA2-4620-89C1-ECB146E6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12E5-A00D-46B6-BD94-5DF92A24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D395-A9C0-4795-912C-A639484A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CAAE-D737-4AA7-B031-0DFFA43F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6F88-0B1B-4DA5-AFAB-6F1405F1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49142-A846-4FEC-A4DD-697BA9B3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C2E1C-609C-4392-8E3E-6558D550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6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5365-2F94-4FD5-B685-0017C4DA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4F169-779C-4916-994A-FA3D68DB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2735-BAB0-45E1-8DEF-0E4DB321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52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655E-4A05-49A3-B89C-ADF2588B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D360-68C6-41D6-9F52-4672A5860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74B2-3EC2-4F4F-86D9-F9DB1DA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B4FE-0F00-43B3-9ACC-74808C98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72CB-F7BB-4788-A3FE-ABCFEA55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20403-C75A-43B7-8B13-8C628184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50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672-91EF-417B-A1AE-E2FF71A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CE55-92A9-49EC-9290-11C30C11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29A41-3B90-42D7-81A9-E1069F2E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6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B97B-8805-49A2-824E-FE95E24A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736B-DAE5-41E5-81DB-666BD51BC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1D3C5-7A46-439F-8F5D-93B26CBF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42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09A7-5225-49B0-9E16-6CB1FBDA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E00A0-4CB2-45D0-B135-9BBCBCCB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58775-EEEC-4261-83A8-5735BC78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9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CECE-2CC7-4E41-B2CB-BEEC3878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600E-E7B8-43A6-A4B9-A2AC7451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1A752-AEB3-4F0C-9CDF-3AB11C1D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9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2981-DE3A-4427-88C7-0AA33C0D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132D-3DE7-4323-897A-58FB0C8CB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C085-3184-42EC-984E-3C70277D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3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382F-1A28-49AF-994F-154F4663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D2A8F-7FFF-436D-9F9C-A8A82F2D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8DEAB-0EB8-49DB-A44B-BD903076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6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84E0-7ABF-4412-9670-64CB33C2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B8C7-45BA-414A-A088-E1C25266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7EF7D-3268-438E-A9F1-7420E1F5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7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B542-7249-4F61-837A-BAE8F3DD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CE67A-2600-4CC1-BD5C-555888B0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D183E-DBCB-434C-BC70-1D76DEEB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52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F2FA-85D9-498B-8C16-3930D3FC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F132-53A5-418B-8B83-68C6EB3E0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03113-2BBF-48F9-AD98-27C3235B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97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C6C-B3D2-4CE0-AEFA-470A860E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A61E-B17C-47FB-AA78-6C01CD224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366FA-005F-4FC2-BA64-EA96759E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0DD3-2E5E-4107-964D-8891CE1D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9867-3312-4F16-80FA-7798CB4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52F81-4958-4264-9534-D2DD4D87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4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10F08-5D3E-43E2-B5FB-580BA5DDC560}"/>
              </a:ext>
            </a:extLst>
          </p:cNvPr>
          <p:cNvSpPr/>
          <p:nvPr/>
        </p:nvSpPr>
        <p:spPr>
          <a:xfrm>
            <a:off x="3048000" y="751344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1. Java run-time - AEM is a Java-based web application and it needs server-side Java Runtime Environment (JRE) for it to function.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2. OSGi - OSGi is a dynamic module system of java. It helps to install, uninstall, update, start, and stop modules. 3. Java Content Repository (JCR) - A JCR (Java content repository) is a type of object database tailored to storing, searching, and retrieving hierarchical data.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4. CRX / Granite - CRX is short for content repository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/>
              </a:rPr>
              <a:t>eXtreme</a:t>
            </a:r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, CRX allows us to store, manage, and access data using a standardized java interface.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5. Apache Sling - Sling maps HTTP request URLs to content resources based on the request’s path, extension, and selectors.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 6. AEM Modules - Above the technology stack, there are AEM explicit modules that run on AEM Sites, AEM Assets, Workflows, and others.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/>
              </a:rPr>
              <a:t>7. Custom Modules/Code - Above all, the organization explicit code runs considering the specific needs.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40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299A-5E3B-41AA-A3B7-B691BB5A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6700-B343-4B70-98AF-FE8AC76D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56AD0-9529-464C-A9FE-3B15214D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48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654B-0788-4A37-B27D-BB86F7E4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08EB-E567-42F5-A0F5-9001E5495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5A80F-1F85-456B-9087-25895EDE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1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9DF9-3BCF-4C4E-83EB-32A42771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42B9-779F-4FC5-B264-3C2BB0E27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7F282-3C43-420A-8D15-33EBC47F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CBA3-37BA-4D96-B6A3-CCE853B3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8345-6D4A-4644-B806-57997FFE9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7BF6C-8351-4BE3-B8E0-EE7B207A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C612-38EA-4FBD-B1C6-29D48A96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0CFB-F3DE-44F5-8813-FE333410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6D084-918F-498D-8109-33A32926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9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194</Words>
  <Application>Microsoft Office PowerPoint</Application>
  <PresentationFormat>Widescreen</PresentationFormat>
  <Paragraphs>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21</cp:revision>
  <dcterms:created xsi:type="dcterms:W3CDTF">2021-10-03T20:54:41Z</dcterms:created>
  <dcterms:modified xsi:type="dcterms:W3CDTF">2022-01-04T14:42:14Z</dcterms:modified>
</cp:coreProperties>
</file>